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3297C6-2E15-43CE-B636-816B42228127}" type="datetimeFigureOut">
              <a:rPr lang="es-ES" smtClean="0"/>
              <a:t>10/01/2014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D4B28D-134D-47B2-879A-F80F4A3CE10E}" type="slidenum">
              <a:rPr lang="es-ES" smtClean="0"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b="1" dirty="0" err="1" smtClean="0"/>
              <a:t>The</a:t>
            </a:r>
            <a:r>
              <a:rPr lang="es-ES" b="1" dirty="0" smtClean="0"/>
              <a:t> </a:t>
            </a:r>
            <a:r>
              <a:rPr lang="es-ES" b="1" dirty="0" err="1" smtClean="0"/>
              <a:t>Passive</a:t>
            </a:r>
            <a:endParaRPr lang="es-ES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smtClean="0"/>
              <a:t>Intro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856407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" y="4157646"/>
            <a:ext cx="8602538" cy="41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772816"/>
            <a:ext cx="886146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27242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861998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53377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77072"/>
            <a:ext cx="8748464" cy="143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22568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8568952" cy="1801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35292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21088"/>
            <a:ext cx="8712968" cy="1003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37525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257" y="3573016"/>
            <a:ext cx="893574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865770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14299"/>
            <a:ext cx="8640960" cy="80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49019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365104"/>
            <a:ext cx="8748464" cy="82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</TotalTime>
  <Words>3</Words>
  <Application>Microsoft Office PowerPoint</Application>
  <PresentationFormat>Presentación en pantalla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Flujo</vt:lpstr>
      <vt:lpstr>The Passive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Passive</dc:title>
  <dc:creator>Propietario</dc:creator>
  <cp:lastModifiedBy>Propietario</cp:lastModifiedBy>
  <cp:revision>3</cp:revision>
  <dcterms:created xsi:type="dcterms:W3CDTF">2014-01-10T10:18:12Z</dcterms:created>
  <dcterms:modified xsi:type="dcterms:W3CDTF">2014-01-10T10:32:03Z</dcterms:modified>
</cp:coreProperties>
</file>